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388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7466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0030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9624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9514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2099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8067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5709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6506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6612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995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32BEAD-491B-4EC8-BD12-342828167E91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346E59-856A-46DA-AB78-3D40F40AB0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652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9A89E84-3063-D7DA-1DBE-837618B92C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" y="0"/>
            <a:ext cx="12186711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80902" y="1273769"/>
            <a:ext cx="41787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75000"/>
                  </a:schemeClr>
                </a:solidFill>
              </a:rPr>
              <a:t>Kaworu</a:t>
            </a:r>
            <a:r>
              <a:rPr lang="ru-RU" sz="6000" dirty="0">
                <a:solidFill>
                  <a:schemeClr val="bg1">
                    <a:lumMod val="75000"/>
                  </a:schemeClr>
                </a:solidFill>
              </a:rPr>
              <a:t>_</a:t>
            </a:r>
            <a:r>
              <a:rPr lang="en-US" sz="6000" dirty="0">
                <a:solidFill>
                  <a:schemeClr val="bg1">
                    <a:lumMod val="75000"/>
                  </a:schemeClr>
                </a:solidFill>
              </a:rPr>
              <a:t>run</a:t>
            </a:r>
            <a:endParaRPr lang="ru-RU" sz="6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271817" y="2773730"/>
            <a:ext cx="18877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Выполнили:</a:t>
            </a:r>
          </a:p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Дробяскин</a:t>
            </a:r>
          </a:p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Носырева</a:t>
            </a:r>
          </a:p>
        </p:txBody>
      </p:sp>
    </p:spTree>
    <p:extLst>
      <p:ext uri="{BB962C8B-B14F-4D97-AF65-F5344CB8AC3E}">
        <p14:creationId xmlns:p14="http://schemas.microsoft.com/office/powerpoint/2010/main" val="647744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60C5B78-77E2-136F-4EBA-E4E8D6A36D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" y="0"/>
            <a:ext cx="12186711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8220" y="1278192"/>
            <a:ext cx="3932903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85000"/>
                  </a:schemeClr>
                </a:solidFill>
              </a:rPr>
              <a:t>Идея игры:</a:t>
            </a:r>
          </a:p>
          <a:p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Раннер</a:t>
            </a:r>
            <a:r>
              <a:rPr lang="ru-RU" sz="28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ru-RU" sz="2800" dirty="0">
                <a:solidFill>
                  <a:schemeClr val="bg1">
                    <a:lumMod val="85000"/>
                  </a:schemeClr>
                </a:solidFill>
              </a:rPr>
              <a:t>по мотивам аниме «Евангелион»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263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0C59D3-0FFB-FA27-3633-A8E9737CF48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1381" y="619433"/>
            <a:ext cx="4106894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Использованные библиотеки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pygame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sys</a:t>
            </a:r>
            <a:endParaRPr lang="ru-RU" sz="2400" dirty="0">
              <a:solidFill>
                <a:schemeClr val="bg1">
                  <a:lumMod val="85000"/>
                </a:schemeClr>
              </a:solidFill>
            </a:endParaRPr>
          </a:p>
          <a:p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091381" y="2979174"/>
            <a:ext cx="35592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Классы: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Hero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Eva</a:t>
            </a:r>
            <a:endParaRPr lang="ru-RU" sz="2400" dirty="0">
              <a:solidFill>
                <a:schemeClr val="bg1">
                  <a:lumMod val="85000"/>
                </a:schemeClr>
              </a:solidFill>
            </a:endParaRPr>
          </a:p>
          <a:p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7728154" y="619433"/>
            <a:ext cx="330032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Этапы игры: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Окно загрузки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Игровой цикл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>
                    <a:lumMod val="85000"/>
                  </a:schemeClr>
                </a:solidFill>
              </a:rPr>
              <a:t>Окно выхода из игры</a:t>
            </a:r>
          </a:p>
        </p:txBody>
      </p:sp>
    </p:spTree>
    <p:extLst>
      <p:ext uri="{BB962C8B-B14F-4D97-AF65-F5344CB8AC3E}">
        <p14:creationId xmlns:p14="http://schemas.microsoft.com/office/powerpoint/2010/main" val="2536896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7DD09F4-48A2-2566-E90A-7FA7D1130D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86348" y="1012723"/>
            <a:ext cx="30694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>
                <a:solidFill>
                  <a:schemeClr val="bg1">
                    <a:lumMod val="85000"/>
                  </a:schemeClr>
                </a:solidFill>
              </a:rPr>
              <a:t>Запуск игры</a:t>
            </a:r>
          </a:p>
        </p:txBody>
      </p:sp>
    </p:spTree>
    <p:extLst>
      <p:ext uri="{BB962C8B-B14F-4D97-AF65-F5344CB8AC3E}">
        <p14:creationId xmlns:p14="http://schemas.microsoft.com/office/powerpoint/2010/main" val="1192818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98143C1-7181-43B1-B630-A1D50F01D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170952" y="2596983"/>
            <a:ext cx="58464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36737914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43</Words>
  <Application>Microsoft Office PowerPoint</Application>
  <PresentationFormat>Широкоэкранный</PresentationFormat>
  <Paragraphs>19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TheGOHF</cp:lastModifiedBy>
  <cp:revision>9</cp:revision>
  <dcterms:created xsi:type="dcterms:W3CDTF">2023-01-21T02:30:00Z</dcterms:created>
  <dcterms:modified xsi:type="dcterms:W3CDTF">2023-01-21T06:48:08Z</dcterms:modified>
</cp:coreProperties>
</file>

<file path=docProps/thumbnail.jpeg>
</file>